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2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</p:sldIdLst>
  <p:sldSz cx="10287000" cy="10287000"/>
  <p:notesSz cx="6858000" cy="9144000"/>
  <p:embeddedFontLst>
    <p:embeddedFont>
      <p:font typeface="Big Shoulders Display Bold"/>
      <p:bold r:id="rId8"/>
    </p:embeddedFont>
    <p:embeddedFont>
      <p:font typeface="Big Shoulders Display"/>
      <p:regular r:id="rId9"/>
    </p:embeddedFont>
    <p:embeddedFont>
      <p:font typeface="Lato" panose="020F0502020204030203"/>
      <p:regular r:id="rId10"/>
    </p:embeddedFont>
    <p:embeddedFont>
      <p:font typeface="Calibri" panose="020F050202020403020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80" d="100"/>
          <a:sy n="80" d="100"/>
        </p:scale>
        <p:origin x="22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font" Target="fonts/font7.fntdata"/><Relationship Id="rId13" Type="http://schemas.openxmlformats.org/officeDocument/2006/relationships/font" Target="fonts/font6.fntdata"/><Relationship Id="rId12" Type="http://schemas.openxmlformats.org/officeDocument/2006/relationships/font" Target="fonts/font5.fntdata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81714">
                <a:alpha val="100000"/>
              </a:srgbClr>
            </a:gs>
            <a:gs pos="50000">
              <a:srgbClr val="B82220">
                <a:alpha val="100000"/>
              </a:srgbClr>
            </a:gs>
            <a:gs pos="100000">
              <a:srgbClr val="71171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53268" y="9169869"/>
            <a:ext cx="4413423" cy="0"/>
          </a:xfrm>
          <a:prstGeom prst="line">
            <a:avLst/>
          </a:prstGeom>
          <a:ln w="28575" cap="flat">
            <a:solidFill>
              <a:srgbClr val="FFC76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flipV="1">
            <a:off x="6988596" y="6895663"/>
            <a:ext cx="2942332" cy="2942332"/>
          </a:xfrm>
          <a:custGeom>
            <a:avLst/>
            <a:gdLst/>
            <a:ahLst/>
            <a:cxnLst/>
            <a:rect l="l" t="t" r="r" b="b"/>
            <a:pathLst>
              <a:path w="2942332" h="2942332">
                <a:moveTo>
                  <a:pt x="0" y="2942332"/>
                </a:moveTo>
                <a:lnTo>
                  <a:pt x="2942332" y="2942332"/>
                </a:lnTo>
                <a:lnTo>
                  <a:pt x="2942332" y="0"/>
                </a:lnTo>
                <a:lnTo>
                  <a:pt x="0" y="0"/>
                </a:lnTo>
                <a:lnTo>
                  <a:pt x="0" y="2942332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184238" y="4536898"/>
            <a:ext cx="2307588" cy="610185"/>
            <a:chOff x="0" y="0"/>
            <a:chExt cx="607760" cy="1607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7760" cy="160707"/>
            </a:xfrm>
            <a:custGeom>
              <a:avLst/>
              <a:gdLst/>
              <a:ahLst/>
              <a:cxnLst/>
              <a:rect l="l" t="t" r="r" b="b"/>
              <a:pathLst>
                <a:path w="607760" h="160707">
                  <a:moveTo>
                    <a:pt x="0" y="0"/>
                  </a:moveTo>
                  <a:lnTo>
                    <a:pt x="607760" y="0"/>
                  </a:lnTo>
                  <a:lnTo>
                    <a:pt x="607760" y="160707"/>
                  </a:lnTo>
                  <a:lnTo>
                    <a:pt x="0" y="160707"/>
                  </a:lnTo>
                  <a:close/>
                </a:path>
              </a:pathLst>
            </a:custGeom>
            <a:gradFill rotWithShape="1">
              <a:gsLst>
                <a:gs pos="0">
                  <a:srgbClr val="F7C563">
                    <a:alpha val="100000"/>
                  </a:srgbClr>
                </a:gs>
                <a:gs pos="100000">
                  <a:srgbClr val="FEE8A1">
                    <a:alpha val="100000"/>
                  </a:srgbClr>
                </a:gs>
              </a:gsLst>
              <a:lin ang="0"/>
            </a:gradFill>
            <a:ln w="19050" cap="sq">
              <a:gradFill>
                <a:gsLst>
                  <a:gs pos="0">
                    <a:srgbClr val="F8DC79">
                      <a:alpha val="100000"/>
                    </a:srgbClr>
                  </a:gs>
                  <a:gs pos="20000">
                    <a:srgbClr val="C18F36">
                      <a:alpha val="100000"/>
                    </a:srgbClr>
                  </a:gs>
                  <a:gs pos="40000">
                    <a:srgbClr val="F9E07C">
                      <a:alpha val="100000"/>
                    </a:srgbClr>
                  </a:gs>
                  <a:gs pos="60000">
                    <a:srgbClr val="FBE27E">
                      <a:alpha val="100000"/>
                    </a:srgbClr>
                  </a:gs>
                  <a:gs pos="80000">
                    <a:srgbClr val="B78013">
                      <a:alpha val="100000"/>
                    </a:srgbClr>
                  </a:gs>
                  <a:gs pos="100000">
                    <a:srgbClr val="F6DC77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607760" cy="21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5"/>
                </a:lnSpc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167092" y="5147083"/>
            <a:ext cx="2307588" cy="1803304"/>
            <a:chOff x="0" y="0"/>
            <a:chExt cx="607760" cy="4749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7760" cy="474944"/>
            </a:xfrm>
            <a:custGeom>
              <a:avLst/>
              <a:gdLst/>
              <a:ahLst/>
              <a:cxnLst/>
              <a:rect l="l" t="t" r="r" b="b"/>
              <a:pathLst>
                <a:path w="607760" h="474944">
                  <a:moveTo>
                    <a:pt x="0" y="0"/>
                  </a:moveTo>
                  <a:lnTo>
                    <a:pt x="607760" y="0"/>
                  </a:lnTo>
                  <a:lnTo>
                    <a:pt x="607760" y="474944"/>
                  </a:lnTo>
                  <a:lnTo>
                    <a:pt x="0" y="474944"/>
                  </a:lnTo>
                  <a:close/>
                </a:path>
              </a:pathLst>
            </a:custGeom>
            <a:gradFill rotWithShape="1">
              <a:gsLst>
                <a:gs pos="0">
                  <a:srgbClr val="D81714">
                    <a:alpha val="100000"/>
                  </a:srgbClr>
                </a:gs>
                <a:gs pos="50000">
                  <a:srgbClr val="B82220">
                    <a:alpha val="100000"/>
                  </a:srgbClr>
                </a:gs>
                <a:gs pos="100000">
                  <a:srgbClr val="711716">
                    <a:alpha val="100000"/>
                  </a:srgbClr>
                </a:gs>
              </a:gsLst>
              <a:lin ang="2700000"/>
            </a:gradFill>
            <a:ln w="19050" cap="sq">
              <a:gradFill>
                <a:gsLst>
                  <a:gs pos="0">
                    <a:srgbClr val="F8DC79">
                      <a:alpha val="100000"/>
                    </a:srgbClr>
                  </a:gs>
                  <a:gs pos="20000">
                    <a:srgbClr val="C18F36">
                      <a:alpha val="100000"/>
                    </a:srgbClr>
                  </a:gs>
                  <a:gs pos="40000">
                    <a:srgbClr val="F9E07C">
                      <a:alpha val="100000"/>
                    </a:srgbClr>
                  </a:gs>
                  <a:gs pos="60000">
                    <a:srgbClr val="FBE27E">
                      <a:alpha val="100000"/>
                    </a:srgbClr>
                  </a:gs>
                  <a:gs pos="80000">
                    <a:srgbClr val="B78013">
                      <a:alpha val="100000"/>
                    </a:srgbClr>
                  </a:gs>
                  <a:gs pos="100000">
                    <a:srgbClr val="F6DC77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607760" cy="532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5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474680" y="4536898"/>
            <a:ext cx="2307588" cy="610185"/>
            <a:chOff x="0" y="0"/>
            <a:chExt cx="607760" cy="1607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07760" cy="160707"/>
            </a:xfrm>
            <a:custGeom>
              <a:avLst/>
              <a:gdLst/>
              <a:ahLst/>
              <a:cxnLst/>
              <a:rect l="l" t="t" r="r" b="b"/>
              <a:pathLst>
                <a:path w="607760" h="160707">
                  <a:moveTo>
                    <a:pt x="0" y="0"/>
                  </a:moveTo>
                  <a:lnTo>
                    <a:pt x="607760" y="0"/>
                  </a:lnTo>
                  <a:lnTo>
                    <a:pt x="607760" y="160707"/>
                  </a:lnTo>
                  <a:lnTo>
                    <a:pt x="0" y="160707"/>
                  </a:lnTo>
                  <a:close/>
                </a:path>
              </a:pathLst>
            </a:custGeom>
            <a:gradFill rotWithShape="1">
              <a:gsLst>
                <a:gs pos="0">
                  <a:srgbClr val="F7C563">
                    <a:alpha val="100000"/>
                  </a:srgbClr>
                </a:gs>
                <a:gs pos="100000">
                  <a:srgbClr val="FEE8A1">
                    <a:alpha val="100000"/>
                  </a:srgbClr>
                </a:gs>
              </a:gsLst>
              <a:lin ang="0"/>
            </a:gradFill>
            <a:ln w="19050" cap="sq">
              <a:gradFill>
                <a:gsLst>
                  <a:gs pos="0">
                    <a:srgbClr val="F8DC79">
                      <a:alpha val="100000"/>
                    </a:srgbClr>
                  </a:gs>
                  <a:gs pos="20000">
                    <a:srgbClr val="C18F36">
                      <a:alpha val="100000"/>
                    </a:srgbClr>
                  </a:gs>
                  <a:gs pos="40000">
                    <a:srgbClr val="F9E07C">
                      <a:alpha val="100000"/>
                    </a:srgbClr>
                  </a:gs>
                  <a:gs pos="60000">
                    <a:srgbClr val="FBE27E">
                      <a:alpha val="100000"/>
                    </a:srgbClr>
                  </a:gs>
                  <a:gs pos="80000">
                    <a:srgbClr val="B78013">
                      <a:alpha val="100000"/>
                    </a:srgbClr>
                  </a:gs>
                  <a:gs pos="100000">
                    <a:srgbClr val="F6DC77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607760" cy="21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5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74680" y="5147083"/>
            <a:ext cx="2307588" cy="1803304"/>
            <a:chOff x="0" y="0"/>
            <a:chExt cx="607760" cy="47494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07760" cy="474944"/>
            </a:xfrm>
            <a:custGeom>
              <a:avLst/>
              <a:gdLst/>
              <a:ahLst/>
              <a:cxnLst/>
              <a:rect l="l" t="t" r="r" b="b"/>
              <a:pathLst>
                <a:path w="607760" h="474944">
                  <a:moveTo>
                    <a:pt x="0" y="0"/>
                  </a:moveTo>
                  <a:lnTo>
                    <a:pt x="607760" y="0"/>
                  </a:lnTo>
                  <a:lnTo>
                    <a:pt x="607760" y="474944"/>
                  </a:lnTo>
                  <a:lnTo>
                    <a:pt x="0" y="474944"/>
                  </a:lnTo>
                  <a:close/>
                </a:path>
              </a:pathLst>
            </a:custGeom>
            <a:gradFill rotWithShape="1">
              <a:gsLst>
                <a:gs pos="0">
                  <a:srgbClr val="D81714">
                    <a:alpha val="100000"/>
                  </a:srgbClr>
                </a:gs>
                <a:gs pos="50000">
                  <a:srgbClr val="B82220">
                    <a:alpha val="100000"/>
                  </a:srgbClr>
                </a:gs>
                <a:gs pos="100000">
                  <a:srgbClr val="711716">
                    <a:alpha val="100000"/>
                  </a:srgbClr>
                </a:gs>
              </a:gsLst>
              <a:lin ang="2700000"/>
            </a:gradFill>
            <a:ln w="19050" cap="sq">
              <a:gradFill>
                <a:gsLst>
                  <a:gs pos="0">
                    <a:srgbClr val="F8DC79">
                      <a:alpha val="100000"/>
                    </a:srgbClr>
                  </a:gs>
                  <a:gs pos="20000">
                    <a:srgbClr val="C18F36">
                      <a:alpha val="100000"/>
                    </a:srgbClr>
                  </a:gs>
                  <a:gs pos="40000">
                    <a:srgbClr val="F9E07C">
                      <a:alpha val="100000"/>
                    </a:srgbClr>
                  </a:gs>
                  <a:gs pos="60000">
                    <a:srgbClr val="FBE27E">
                      <a:alpha val="100000"/>
                    </a:srgbClr>
                  </a:gs>
                  <a:gs pos="80000">
                    <a:srgbClr val="B78013">
                      <a:alpha val="100000"/>
                    </a:srgbClr>
                  </a:gs>
                  <a:gs pos="100000">
                    <a:srgbClr val="F6DC77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607760" cy="532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5"/>
                </a:lnSpc>
                <a:spcBef>
                  <a:spcPct val="0"/>
                </a:spcBef>
              </a:p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335473" y="4609504"/>
            <a:ext cx="1935944" cy="40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5"/>
              </a:lnSpc>
            </a:pPr>
            <a:r>
              <a:rPr lang="en-US" sz="2320" b="1" spc="-23">
                <a:solidFill>
                  <a:srgbClr val="800607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THỜI GIAN NGHỈ TẾT</a:t>
            </a:r>
            <a:endParaRPr lang="en-US" sz="2320" b="1" spc="-23">
              <a:solidFill>
                <a:srgbClr val="800607"/>
              </a:solidFill>
              <a:latin typeface="Big Shoulders Display Bold"/>
              <a:ea typeface="Big Shoulders Display Bold"/>
              <a:cs typeface="Big Shoulders Display Bold"/>
              <a:sym typeface="Big Shoulders Display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157209" y="5268164"/>
            <a:ext cx="4450859" cy="842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5"/>
              </a:lnSpc>
            </a:pPr>
            <a:r>
              <a:rPr lang="en-US" sz="4875" b="1" spc="-48" dirty="0">
                <a:solidFill>
                  <a:srgbClr val="FFFFFF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25/01</a:t>
            </a:r>
            <a:endParaRPr lang="en-US" sz="4875" b="1" spc="-48" dirty="0">
              <a:solidFill>
                <a:srgbClr val="FFFFFF"/>
              </a:solidFill>
              <a:latin typeface="Big Shoulders Display Bold"/>
              <a:ea typeface="Big Shoulders Display Bold"/>
              <a:cs typeface="Big Shoulders Display Bold"/>
              <a:sym typeface="Big Shoulders Display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83679" y="6234761"/>
            <a:ext cx="1639532" cy="432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 spc="-25">
                <a:solidFill>
                  <a:srgbClr val="FFEDAA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26/ 12 ÂM LỊCH</a:t>
            </a:r>
            <a:endParaRPr lang="en-US" sz="2550" spc="-25">
              <a:solidFill>
                <a:srgbClr val="FFEDAA"/>
              </a:solidFill>
              <a:latin typeface="Big Shoulders Display"/>
              <a:ea typeface="Big Shoulders Display"/>
              <a:cs typeface="Big Shoulders Display"/>
              <a:sym typeface="Big Shoulders Displ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26667" y="6243189"/>
            <a:ext cx="1603615" cy="44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0"/>
              </a:lnSpc>
            </a:pPr>
            <a:r>
              <a:rPr lang="en-US" sz="2495" spc="-24" dirty="0" smtClean="0">
                <a:solidFill>
                  <a:srgbClr val="FFEDAA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09/ </a:t>
            </a:r>
            <a:r>
              <a:rPr lang="en-US" sz="2495" spc="-24" dirty="0">
                <a:solidFill>
                  <a:srgbClr val="FFEDAA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01 ÂM LỊCH</a:t>
            </a:r>
            <a:endParaRPr lang="en-US" sz="2495" spc="-24" dirty="0">
              <a:solidFill>
                <a:srgbClr val="FFEDAA"/>
              </a:solidFill>
              <a:latin typeface="Big Shoulders Display"/>
              <a:ea typeface="Big Shoulders Display"/>
              <a:cs typeface="Big Shoulders Display"/>
              <a:sym typeface="Big Shoulders Display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43482" y="5249114"/>
            <a:ext cx="1603615" cy="99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0"/>
              </a:lnSpc>
              <a:spcBef>
                <a:spcPct val="0"/>
              </a:spcBef>
            </a:pPr>
            <a:r>
              <a:rPr lang="en-US" sz="4800" b="1" u="none" strike="noStrike" spc="-55" dirty="0" smtClean="0">
                <a:solidFill>
                  <a:srgbClr val="FFFFFF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06/02</a:t>
            </a:r>
            <a:endParaRPr lang="en-US" sz="4800" b="1" u="none" strike="noStrike" spc="-55" dirty="0">
              <a:solidFill>
                <a:srgbClr val="FFFFFF"/>
              </a:solidFill>
              <a:latin typeface="Big Shoulders Display Bold"/>
              <a:ea typeface="Big Shoulders Display Bold"/>
              <a:cs typeface="Big Shoulders Display Bold"/>
              <a:sym typeface="Big Shoulders Display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271417" y="4613098"/>
            <a:ext cx="2593833" cy="40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5"/>
              </a:lnSpc>
            </a:pPr>
            <a:r>
              <a:rPr lang="en-US" sz="2320" b="1" spc="-23">
                <a:solidFill>
                  <a:srgbClr val="800607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THỜI GIAN ĐI HỌC LẠI</a:t>
            </a:r>
            <a:endParaRPr lang="en-US" sz="2320" b="1" spc="-23">
              <a:solidFill>
                <a:srgbClr val="800607"/>
              </a:solidFill>
              <a:latin typeface="Big Shoulders Display Bold"/>
              <a:ea typeface="Big Shoulders Display Bold"/>
              <a:cs typeface="Big Shoulders Display Bold"/>
              <a:sym typeface="Big Shoulders Display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2953268" y="449353"/>
            <a:ext cx="6930035" cy="2942332"/>
            <a:chOff x="0" y="0"/>
            <a:chExt cx="9240047" cy="3923109"/>
          </a:xfrm>
        </p:grpSpPr>
        <p:sp>
          <p:nvSpPr>
            <p:cNvPr id="23" name="AutoShape 23"/>
            <p:cNvSpPr/>
            <p:nvPr/>
          </p:nvSpPr>
          <p:spPr>
            <a:xfrm flipV="1">
              <a:off x="0" y="123114"/>
              <a:ext cx="5884564" cy="0"/>
            </a:xfrm>
            <a:prstGeom prst="line">
              <a:avLst/>
            </a:prstGeom>
            <a:ln w="38100" cap="flat">
              <a:solidFill>
                <a:srgbClr val="FFC76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Freeform 24"/>
            <p:cNvSpPr/>
            <p:nvPr/>
          </p:nvSpPr>
          <p:spPr>
            <a:xfrm>
              <a:off x="5316938" y="0"/>
              <a:ext cx="3923109" cy="3923109"/>
            </a:xfrm>
            <a:custGeom>
              <a:avLst/>
              <a:gdLst/>
              <a:ahLst/>
              <a:cxnLst/>
              <a:rect l="l" t="t" r="r" b="b"/>
              <a:pathLst>
                <a:path w="3923109" h="3923109">
                  <a:moveTo>
                    <a:pt x="0" y="0"/>
                  </a:moveTo>
                  <a:lnTo>
                    <a:pt x="3923109" y="0"/>
                  </a:lnTo>
                  <a:lnTo>
                    <a:pt x="3923109" y="3923109"/>
                  </a:lnTo>
                  <a:lnTo>
                    <a:pt x="0" y="3923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3208016" y="106095"/>
            <a:ext cx="909897" cy="10287000"/>
            <a:chOff x="0" y="0"/>
            <a:chExt cx="239644" cy="270933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9644" cy="2709333"/>
            </a:xfrm>
            <a:custGeom>
              <a:avLst/>
              <a:gdLst/>
              <a:ahLst/>
              <a:cxnLst/>
              <a:rect l="l" t="t" r="r" b="b"/>
              <a:pathLst>
                <a:path w="239644" h="2709333">
                  <a:moveTo>
                    <a:pt x="0" y="0"/>
                  </a:moveTo>
                  <a:lnTo>
                    <a:pt x="239644" y="0"/>
                  </a:lnTo>
                  <a:lnTo>
                    <a:pt x="23964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4B0C0B">
                    <a:alpha val="100000"/>
                  </a:srgbClr>
                </a:gs>
                <a:gs pos="100000">
                  <a:srgbClr val="B82220">
                    <a:alpha val="0"/>
                  </a:srgbClr>
                </a:gs>
              </a:gsLst>
              <a:lin ang="0"/>
            </a:gra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239644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0" y="0"/>
            <a:ext cx="3208016" cy="10287000"/>
            <a:chOff x="0" y="0"/>
            <a:chExt cx="4277355" cy="1371600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4199127" cy="13716000"/>
              <a:chOff x="0" y="0"/>
              <a:chExt cx="829457" cy="270933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29457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829457" h="2709333">
                    <a:moveTo>
                      <a:pt x="0" y="0"/>
                    </a:moveTo>
                    <a:lnTo>
                      <a:pt x="829457" y="0"/>
                    </a:lnTo>
                    <a:lnTo>
                      <a:pt x="829457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1716">
                      <a:alpha val="100000"/>
                    </a:srgbClr>
                  </a:gs>
                  <a:gs pos="100000">
                    <a:srgbClr val="B82220">
                      <a:alpha val="100000"/>
                    </a:srgbClr>
                  </a:gs>
                </a:gsLst>
                <a:lin ang="2700000"/>
              </a:gra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29457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id="32" name="AutoShape 32"/>
            <p:cNvSpPr/>
            <p:nvPr/>
          </p:nvSpPr>
          <p:spPr>
            <a:xfrm>
              <a:off x="4220205" y="0"/>
              <a:ext cx="0" cy="13716000"/>
            </a:xfrm>
            <a:prstGeom prst="line">
              <a:avLst/>
            </a:prstGeom>
            <a:ln w="114300" cap="rnd">
              <a:gradFill>
                <a:gsLst>
                  <a:gs pos="0">
                    <a:srgbClr val="F4DF78">
                      <a:alpha val="100000"/>
                    </a:srgbClr>
                  </a:gs>
                  <a:gs pos="25000">
                    <a:srgbClr val="B57F11">
                      <a:alpha val="100000"/>
                    </a:srgbClr>
                  </a:gs>
                  <a:gs pos="50000">
                    <a:srgbClr val="FFF2A3">
                      <a:alpha val="100000"/>
                    </a:srgbClr>
                  </a:gs>
                  <a:gs pos="75000">
                    <a:srgbClr val="F6DA77">
                      <a:alpha val="100000"/>
                    </a:srgbClr>
                  </a:gs>
                  <a:gs pos="100000">
                    <a:srgbClr val="C18E21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3" name="Freeform 33"/>
          <p:cNvSpPr/>
          <p:nvPr/>
        </p:nvSpPr>
        <p:spPr>
          <a:xfrm>
            <a:off x="2991547" y="8265866"/>
            <a:ext cx="4623796" cy="2300339"/>
          </a:xfrm>
          <a:custGeom>
            <a:avLst/>
            <a:gdLst/>
            <a:ahLst/>
            <a:cxnLst/>
            <a:rect l="l" t="t" r="r" b="b"/>
            <a:pathLst>
              <a:path w="4623796" h="2300339">
                <a:moveTo>
                  <a:pt x="0" y="0"/>
                </a:moveTo>
                <a:lnTo>
                  <a:pt x="4623796" y="0"/>
                </a:lnTo>
                <a:lnTo>
                  <a:pt x="4623796" y="2300339"/>
                </a:lnTo>
                <a:lnTo>
                  <a:pt x="0" y="2300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654776" y="1028700"/>
            <a:ext cx="2317204" cy="1152809"/>
          </a:xfrm>
          <a:custGeom>
            <a:avLst/>
            <a:gdLst/>
            <a:ahLst/>
            <a:cxnLst/>
            <a:rect l="l" t="t" r="r" b="b"/>
            <a:pathLst>
              <a:path w="2317204" h="1152809">
                <a:moveTo>
                  <a:pt x="0" y="0"/>
                </a:moveTo>
                <a:lnTo>
                  <a:pt x="2317204" y="0"/>
                </a:lnTo>
                <a:lnTo>
                  <a:pt x="2317204" y="1152809"/>
                </a:lnTo>
                <a:lnTo>
                  <a:pt x="0" y="11528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10800000" flipV="1">
            <a:off x="431217" y="449353"/>
            <a:ext cx="2002826" cy="2002826"/>
          </a:xfrm>
          <a:custGeom>
            <a:avLst/>
            <a:gdLst/>
            <a:ahLst/>
            <a:cxnLst/>
            <a:rect l="l" t="t" r="r" b="b"/>
            <a:pathLst>
              <a:path w="2002826" h="2002826">
                <a:moveTo>
                  <a:pt x="0" y="2002826"/>
                </a:moveTo>
                <a:lnTo>
                  <a:pt x="2002826" y="2002826"/>
                </a:lnTo>
                <a:lnTo>
                  <a:pt x="2002826" y="0"/>
                </a:lnTo>
                <a:lnTo>
                  <a:pt x="0" y="0"/>
                </a:lnTo>
                <a:lnTo>
                  <a:pt x="0" y="2002826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10800000">
            <a:off x="431217" y="7834821"/>
            <a:ext cx="2002826" cy="2002826"/>
          </a:xfrm>
          <a:custGeom>
            <a:avLst/>
            <a:gdLst/>
            <a:ahLst/>
            <a:cxnLst/>
            <a:rect l="l" t="t" r="r" b="b"/>
            <a:pathLst>
              <a:path w="2002826" h="2002826">
                <a:moveTo>
                  <a:pt x="0" y="0"/>
                </a:moveTo>
                <a:lnTo>
                  <a:pt x="2002826" y="0"/>
                </a:lnTo>
                <a:lnTo>
                  <a:pt x="2002826" y="2002826"/>
                </a:lnTo>
                <a:lnTo>
                  <a:pt x="0" y="200282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4130530" y="2907917"/>
            <a:ext cx="4615176" cy="1131397"/>
          </a:xfrm>
          <a:custGeom>
            <a:avLst/>
            <a:gdLst/>
            <a:ahLst/>
            <a:cxnLst/>
            <a:rect l="l" t="t" r="r" b="b"/>
            <a:pathLst>
              <a:path w="4615176" h="1131397">
                <a:moveTo>
                  <a:pt x="0" y="0"/>
                </a:moveTo>
                <a:lnTo>
                  <a:pt x="4615176" y="0"/>
                </a:lnTo>
                <a:lnTo>
                  <a:pt x="4615176" y="1131396"/>
                </a:lnTo>
                <a:lnTo>
                  <a:pt x="0" y="1131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3795999" y="7171334"/>
            <a:ext cx="5716211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160" dirty="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KÍNH CHÚC </a:t>
            </a:r>
            <a:r>
              <a:rPr lang="en-US" sz="2160" dirty="0" smtClean="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CÁC </a:t>
            </a:r>
            <a:r>
              <a:rPr lang="en-US" sz="2160" dirty="0" smtClean="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BẬC PHU </a:t>
            </a:r>
            <a:r>
              <a:rPr lang="en-US" sz="2160" dirty="0" smtClean="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HUYNH</a:t>
            </a:r>
            <a:endParaRPr lang="en-US" sz="2160" dirty="0" smtClean="0">
              <a:solidFill>
                <a:srgbClr val="FFFFF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algn="ctr">
              <a:lnSpc>
                <a:spcPts val="3030"/>
              </a:lnSpc>
            </a:pPr>
            <a:r>
              <a:rPr lang="en-US" sz="2160" dirty="0" smtClean="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MỘT NĂM </a:t>
            </a:r>
            <a:r>
              <a:rPr lang="en-US" sz="2160" dirty="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MỚI AN KHANG THỊNH VƯỢNG, </a:t>
            </a:r>
            <a:endParaRPr lang="en-US" sz="2160" dirty="0">
              <a:solidFill>
                <a:srgbClr val="FFFFF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algn="ctr">
              <a:lnSpc>
                <a:spcPts val="3030"/>
              </a:lnSpc>
            </a:pPr>
            <a:r>
              <a:rPr lang="en-US" sz="2160" dirty="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VẠN SỰ NHƯ Ý!</a:t>
            </a:r>
            <a:endParaRPr lang="en-US" sz="2160" dirty="0">
              <a:solidFill>
                <a:srgbClr val="FFFFF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030651" y="2014914"/>
            <a:ext cx="4967225" cy="63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0"/>
              </a:lnSpc>
            </a:pPr>
            <a:r>
              <a:rPr lang="en-US" sz="4000" b="1" spc="39" dirty="0">
                <a:solidFill>
                  <a:srgbClr val="FFE278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LỊCH NGHỈ TẾT NGUYÊN ĐÁN</a:t>
            </a:r>
            <a:endParaRPr lang="en-US" sz="4000" b="1" spc="39" dirty="0">
              <a:solidFill>
                <a:srgbClr val="FFE278"/>
              </a:solidFill>
              <a:latin typeface="Big Shoulders Display Bold"/>
              <a:ea typeface="Big Shoulders Display Bold"/>
              <a:cs typeface="Big Shoulders Display Bold"/>
              <a:sym typeface="Big Shoulders Display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473220" y="2766504"/>
            <a:ext cx="2382162" cy="499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5"/>
              </a:lnSpc>
            </a:pPr>
            <a:r>
              <a:rPr lang="en-US" sz="8460" b="1">
                <a:solidFill>
                  <a:srgbClr val="FFEDAA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THÔNG</a:t>
            </a:r>
            <a:endParaRPr lang="en-US" sz="8460" b="1">
              <a:solidFill>
                <a:srgbClr val="FFEDAA"/>
              </a:solidFill>
              <a:latin typeface="Big Shoulders Display Bold"/>
              <a:ea typeface="Big Shoulders Display Bold"/>
              <a:cs typeface="Big Shoulders Display Bold"/>
              <a:sym typeface="Big Shoulders Display Bold"/>
            </a:endParaRPr>
          </a:p>
          <a:p>
            <a:pPr algn="ctr">
              <a:lnSpc>
                <a:spcPts val="9895"/>
              </a:lnSpc>
            </a:pPr>
            <a:r>
              <a:rPr lang="en-US" sz="8460" b="1">
                <a:solidFill>
                  <a:srgbClr val="FFEDAA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BÁO</a:t>
            </a:r>
            <a:endParaRPr lang="en-US" sz="8460" b="1">
              <a:solidFill>
                <a:srgbClr val="FFEDAA"/>
              </a:solidFill>
              <a:latin typeface="Big Shoulders Display Bold"/>
              <a:ea typeface="Big Shoulders Display Bold"/>
              <a:cs typeface="Big Shoulders Display Bold"/>
              <a:sym typeface="Big Shoulders Display Bold"/>
            </a:endParaRPr>
          </a:p>
          <a:p>
            <a:pPr algn="ctr">
              <a:lnSpc>
                <a:spcPts val="9895"/>
              </a:lnSpc>
            </a:pPr>
            <a:r>
              <a:rPr lang="en-US" sz="8460" b="1">
                <a:solidFill>
                  <a:srgbClr val="FFE278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NGHỈ</a:t>
            </a:r>
            <a:endParaRPr lang="en-US" sz="8460" b="1">
              <a:solidFill>
                <a:srgbClr val="FFE278"/>
              </a:solidFill>
              <a:latin typeface="Big Shoulders Display Bold"/>
              <a:ea typeface="Big Shoulders Display Bold"/>
              <a:cs typeface="Big Shoulders Display Bold"/>
              <a:sym typeface="Big Shoulders Display Bold"/>
            </a:endParaRPr>
          </a:p>
          <a:p>
            <a:pPr algn="ctr">
              <a:lnSpc>
                <a:spcPts val="9895"/>
              </a:lnSpc>
            </a:pPr>
            <a:r>
              <a:rPr lang="en-US" sz="8460" b="1">
                <a:solidFill>
                  <a:srgbClr val="FFE278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TẾT</a:t>
            </a:r>
            <a:endParaRPr lang="en-US" sz="8460" b="1">
              <a:solidFill>
                <a:srgbClr val="FFE278"/>
              </a:solidFill>
              <a:latin typeface="Big Shoulders Display Bold"/>
              <a:ea typeface="Big Shoulders Display Bold"/>
              <a:cs typeface="Big Shoulders Display Bold"/>
              <a:sym typeface="Big Shoulders Display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523383" y="895768"/>
            <a:ext cx="5716211" cy="77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2160" dirty="0" smtClean="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PHÒNG GD&amp; ĐT HUYỆN ĐĂK RLẤP</a:t>
            </a:r>
            <a:endParaRPr lang="en-US" sz="2160" dirty="0" smtClean="0">
              <a:solidFill>
                <a:srgbClr val="FFFFF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algn="ctr">
              <a:lnSpc>
                <a:spcPts val="3030"/>
              </a:lnSpc>
            </a:pPr>
            <a:r>
              <a:rPr lang="en-US" sz="2160" dirty="0" smtClean="0">
                <a:solidFill>
                  <a:srgbClr val="FFFFFF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TRƯỜNG TH VÕ THỊ SÁU</a:t>
            </a:r>
            <a:endParaRPr lang="en-US" sz="2160" dirty="0">
              <a:solidFill>
                <a:srgbClr val="FFFFF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384192" y="1628084"/>
            <a:ext cx="1994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WPS Presentation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Big Shoulders Display Bold</vt:lpstr>
      <vt:lpstr>Big Shoulders Display</vt:lpstr>
      <vt:lpstr>Lato</vt:lpstr>
      <vt:lpstr>Microsoft YaHei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đăng Instagram Thông báo Lịch Nghỉ tết 2025 Cao cấp Tối giản Đỏ vàng</dc:title>
  <dc:creator>Administrator</dc:creator>
  <cp:lastModifiedBy>Admin</cp:lastModifiedBy>
  <cp:revision>5</cp:revision>
  <dcterms:created xsi:type="dcterms:W3CDTF">2006-08-16T00:00:00Z</dcterms:created>
  <dcterms:modified xsi:type="dcterms:W3CDTF">2025-01-24T12:55:40Z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6D361B09135740B084D5D5A33019B4AD_13</vt:lpwstr>
  </property>
  <property fmtid="{D5CDD505-2E9C-101B-9397-08002B2CF9AE}" pid="3" name="KSOProductBuildVer">
    <vt:lpwstr>1033-12.2.0.19805</vt:lpwstr>
  </property>
</Properties>
</file>